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E89E-72EC-47E8-901F-B036ADCF14AC}" type="datetimeFigureOut">
              <a:rPr lang="en-US" smtClean="0"/>
              <a:pPr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9E57-AFFD-4BA6-904F-1C51AC399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685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771800" y="202573"/>
            <a:ext cx="3600400" cy="1061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جامعة ديالى – كلية</a:t>
            </a:r>
            <a:r>
              <a:rPr kumimoji="0" lang="ar-IQ" sz="3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GA Granada غرناطة V2" pitchFamily="2" charset="-78"/>
                <a:cs typeface="+mj-cs"/>
              </a:rPr>
              <a:t> </a:t>
            </a:r>
            <a:r>
              <a:rPr lang="ar-IQ" sz="2400" dirty="0">
                <a:cs typeface="+mj-cs"/>
              </a:rPr>
              <a:t>الهندسة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ar-IQ" sz="2400" dirty="0">
                <a:cs typeface="+mj-cs"/>
              </a:rPr>
              <a:t>قسم هندسة العمارة</a:t>
            </a:r>
            <a:endParaRPr lang="en-US" sz="2400" dirty="0"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000" i="0" u="none" strike="noStrike" kern="120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F6A70-C7C1-4FDB-BF52-D9BCF3AE91CB}"/>
              </a:ext>
            </a:extLst>
          </p:cNvPr>
          <p:cNvSpPr txBox="1"/>
          <p:nvPr/>
        </p:nvSpPr>
        <p:spPr>
          <a:xfrm>
            <a:off x="719572" y="3717032"/>
            <a:ext cx="7704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4000" dirty="0">
                <a:cs typeface="+mj-cs"/>
              </a:rPr>
              <a:t>مبادئ تنظيم الكتلة والفراغ</a:t>
            </a:r>
            <a:endParaRPr lang="en-US" sz="4000" dirty="0"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C33C736-5412-4C88-AC46-9554BE128D96}"/>
              </a:ext>
            </a:extLst>
          </p:cNvPr>
          <p:cNvSpPr txBox="1"/>
          <p:nvPr/>
        </p:nvSpPr>
        <p:spPr>
          <a:xfrm>
            <a:off x="2918098" y="2381979"/>
            <a:ext cx="3307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IQ" sz="2400" dirty="0">
                <a:cs typeface="+mj-cs"/>
              </a:rPr>
              <a:t>مبادئ الفن والعمارة / المرحلة الأولى</a:t>
            </a:r>
          </a:p>
          <a:p>
            <a:pPr algn="ctr" rtl="1"/>
            <a:r>
              <a:rPr lang="ar-IQ" sz="2400" dirty="0">
                <a:cs typeface="+mj-cs"/>
              </a:rPr>
              <a:t>المحاضرة الثامنة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44D890-02E2-4BFB-B5D4-98C10AC75EF7}"/>
              </a:ext>
            </a:extLst>
          </p:cNvPr>
          <p:cNvSpPr txBox="1"/>
          <p:nvPr/>
        </p:nvSpPr>
        <p:spPr>
          <a:xfrm>
            <a:off x="4283968" y="105236"/>
            <a:ext cx="44913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IQ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مبادئ تنظيم الكتلة والفراغ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xmlns="" id="{64D6C905-AA07-4F3C-8240-26C68A7582FD}"/>
              </a:ext>
            </a:extLst>
          </p:cNvPr>
          <p:cNvSpPr txBox="1">
            <a:spLocks/>
          </p:cNvSpPr>
          <p:nvPr/>
        </p:nvSpPr>
        <p:spPr>
          <a:xfrm>
            <a:off x="1979712" y="1700808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المحور (المحورية)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Axis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xmlns="" id="{2CD8CB3B-CB46-40D1-A97C-5CC393B172FA}"/>
              </a:ext>
            </a:extLst>
          </p:cNvPr>
          <p:cNvSpPr txBox="1">
            <a:spLocks/>
          </p:cNvSpPr>
          <p:nvPr/>
        </p:nvSpPr>
        <p:spPr>
          <a:xfrm>
            <a:off x="1979712" y="2387552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التماثل (التناظر)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Symmetry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xmlns="" id="{6417E245-DBD6-4AD0-B5D3-317E62042915}"/>
              </a:ext>
            </a:extLst>
          </p:cNvPr>
          <p:cNvSpPr txBox="1">
            <a:spLocks/>
          </p:cNvSpPr>
          <p:nvPr/>
        </p:nvSpPr>
        <p:spPr>
          <a:xfrm>
            <a:off x="1979712" y="5057863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التحولات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Transformations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xmlns="" id="{29FBA20D-5AAC-44C0-9E2E-4BF8F2342493}"/>
              </a:ext>
            </a:extLst>
          </p:cNvPr>
          <p:cNvSpPr txBox="1">
            <a:spLocks/>
          </p:cNvSpPr>
          <p:nvPr/>
        </p:nvSpPr>
        <p:spPr>
          <a:xfrm>
            <a:off x="1979712" y="4408405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العنصر المنظم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Datum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5" name="Title 1">
            <a:extLst>
              <a:ext uri="{FF2B5EF4-FFF2-40B4-BE49-F238E27FC236}">
                <a16:creationId xmlns:a16="http://schemas.microsoft.com/office/drawing/2014/main" xmlns="" id="{1578D5D2-EB17-4BF5-9176-DB717E74B1C2}"/>
              </a:ext>
            </a:extLst>
          </p:cNvPr>
          <p:cNvSpPr txBox="1">
            <a:spLocks/>
          </p:cNvSpPr>
          <p:nvPr/>
        </p:nvSpPr>
        <p:spPr>
          <a:xfrm>
            <a:off x="1979712" y="3758947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الإيقاع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Rhythm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xmlns="" id="{70385E70-362E-4B96-9B28-F04D08AB4B2C}"/>
              </a:ext>
            </a:extLst>
          </p:cNvPr>
          <p:cNvSpPr txBox="1">
            <a:spLocks/>
          </p:cNvSpPr>
          <p:nvPr/>
        </p:nvSpPr>
        <p:spPr>
          <a:xfrm>
            <a:off x="1979712" y="3072082"/>
            <a:ext cx="6669258" cy="649458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ar-IQ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التدرج  (الهرمية)   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ekton Pro" panose="020F0603020208020904" pitchFamily="34" charset="0"/>
              </a:rPr>
              <a:t>Hierarchy</a:t>
            </a:r>
            <a:endParaRPr lang="ar-IQ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ekton Pro" panose="020F06030202080209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46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AGA Granada غرناطة V2</vt:lpstr>
      <vt:lpstr>Arial</vt:lpstr>
      <vt:lpstr>Calibri</vt:lpstr>
      <vt:lpstr>Tekton Pro</vt:lpstr>
      <vt:lpstr>Times New Roman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2021</dc:title>
  <dc:creator>wameedh</dc:creator>
  <cp:lastModifiedBy>wameedh</cp:lastModifiedBy>
  <cp:revision>187</cp:revision>
  <dcterms:created xsi:type="dcterms:W3CDTF">2021-10-20T16:32:18Z</dcterms:created>
  <dcterms:modified xsi:type="dcterms:W3CDTF">2022-05-15T11:59:29Z</dcterms:modified>
</cp:coreProperties>
</file>