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>
      <p:cViewPr varScale="1">
        <p:scale>
          <a:sx n="84" d="100"/>
          <a:sy n="84" d="100"/>
        </p:scale>
        <p:origin x="1435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46685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2771800" y="202573"/>
            <a:ext cx="3600400" cy="1061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IQ" sz="2400" dirty="0">
                <a:cs typeface="+mj-cs"/>
              </a:rPr>
              <a:t>جامعة ديالى – كلية</a:t>
            </a:r>
            <a:r>
              <a:rPr kumimoji="0" lang="ar-IQ" sz="3000" i="0" u="none" strike="noStrike" kern="120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AGA Granada غرناطة V2" pitchFamily="2" charset="-78"/>
                <a:cs typeface="+mj-cs"/>
              </a:rPr>
              <a:t> </a:t>
            </a:r>
            <a:r>
              <a:rPr lang="ar-IQ" sz="2400" dirty="0">
                <a:cs typeface="+mj-cs"/>
              </a:rPr>
              <a:t>الهندسة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IQ" sz="2400" dirty="0">
                <a:cs typeface="+mj-cs"/>
              </a:rPr>
              <a:t>قسم هندسة العمارة</a:t>
            </a:r>
            <a:endParaRPr lang="en-US" sz="2400" dirty="0"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000" i="0" u="none" strike="noStrike" kern="1200" normalizeH="0" baseline="0" noProof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F4F6A70-C7C1-4FDB-BF52-D9BCF3AE91CB}"/>
              </a:ext>
            </a:extLst>
          </p:cNvPr>
          <p:cNvSpPr txBox="1"/>
          <p:nvPr/>
        </p:nvSpPr>
        <p:spPr>
          <a:xfrm>
            <a:off x="719572" y="3717032"/>
            <a:ext cx="770485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IQ" sz="4000" dirty="0">
                <a:cs typeface="+mj-cs"/>
              </a:rPr>
              <a:t>مبادئ تنظيم الكتلة والفراغ</a:t>
            </a:r>
            <a:endParaRPr lang="en-US" sz="4000" dirty="0">
              <a:cs typeface="+mj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C33C736-5412-4C88-AC46-9554BE128D96}"/>
              </a:ext>
            </a:extLst>
          </p:cNvPr>
          <p:cNvSpPr txBox="1"/>
          <p:nvPr/>
        </p:nvSpPr>
        <p:spPr>
          <a:xfrm>
            <a:off x="2918098" y="2381979"/>
            <a:ext cx="330780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IQ" sz="2400" dirty="0">
                <a:cs typeface="+mj-cs"/>
              </a:rPr>
              <a:t>مبادئ الفن والعمارة / المرحلة الأولى</a:t>
            </a:r>
          </a:p>
          <a:p>
            <a:pPr algn="ctr" rtl="1"/>
            <a:r>
              <a:rPr lang="ar-IQ" sz="2400" dirty="0">
                <a:cs typeface="+mj-cs"/>
              </a:rPr>
              <a:t>المحاضرة الثامنة</a:t>
            </a:r>
            <a:endParaRPr lang="en-US" sz="2400" dirty="0"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16632"/>
            <a:ext cx="8784976" cy="72008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cs typeface="+mj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144D890-02E2-4BFB-B5D4-98C10AC75EF7}"/>
              </a:ext>
            </a:extLst>
          </p:cNvPr>
          <p:cNvSpPr txBox="1"/>
          <p:nvPr/>
        </p:nvSpPr>
        <p:spPr>
          <a:xfrm>
            <a:off x="4283968" y="105236"/>
            <a:ext cx="449137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IQ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مبادئ تنظيم الكتلة والفراغ</a:t>
            </a:r>
          </a:p>
        </p:txBody>
      </p:sp>
      <p:sp>
        <p:nvSpPr>
          <p:cNvPr id="51" name="Title 1">
            <a:extLst>
              <a:ext uri="{FF2B5EF4-FFF2-40B4-BE49-F238E27FC236}">
                <a16:creationId xmlns:a16="http://schemas.microsoft.com/office/drawing/2014/main" xmlns="" id="{64D6C905-AA07-4F3C-8240-26C68A7582FD}"/>
              </a:ext>
            </a:extLst>
          </p:cNvPr>
          <p:cNvSpPr txBox="1">
            <a:spLocks/>
          </p:cNvSpPr>
          <p:nvPr/>
        </p:nvSpPr>
        <p:spPr>
          <a:xfrm>
            <a:off x="1979712" y="1700808"/>
            <a:ext cx="6669258" cy="649458"/>
          </a:xfrm>
          <a:prstGeom prst="rect">
            <a:avLst/>
          </a:prstGeom>
        </p:spPr>
        <p:txBody>
          <a:bodyPr vert="horz" lIns="91440" tIns="45720" rIns="91440" bIns="45720" rtlCol="1" anchor="b">
            <a:no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57250" indent="-857250" algn="just">
              <a:buFont typeface="Arial" panose="020B0604020202020204" pitchFamily="34" charset="0"/>
              <a:buChar char="•"/>
            </a:pPr>
            <a:r>
              <a:rPr lang="ar-IQ" sz="3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المحور (المحورية)    </a:t>
            </a:r>
            <a:r>
              <a:rPr lang="en-US" sz="3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ekton Pro" panose="020F0603020208020904" pitchFamily="34" charset="0"/>
              </a:rPr>
              <a:t>Axis</a:t>
            </a:r>
            <a:endParaRPr lang="ar-IQ" sz="36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ekton Pro" panose="020F0603020208020904" pitchFamily="34" charset="0"/>
            </a:endParaRPr>
          </a:p>
        </p:txBody>
      </p:sp>
      <p:sp>
        <p:nvSpPr>
          <p:cNvPr id="52" name="Title 1">
            <a:extLst>
              <a:ext uri="{FF2B5EF4-FFF2-40B4-BE49-F238E27FC236}">
                <a16:creationId xmlns:a16="http://schemas.microsoft.com/office/drawing/2014/main" xmlns="" id="{2CD8CB3B-CB46-40D1-A97C-5CC393B172FA}"/>
              </a:ext>
            </a:extLst>
          </p:cNvPr>
          <p:cNvSpPr txBox="1">
            <a:spLocks/>
          </p:cNvSpPr>
          <p:nvPr/>
        </p:nvSpPr>
        <p:spPr>
          <a:xfrm>
            <a:off x="1979712" y="2387552"/>
            <a:ext cx="6669258" cy="649458"/>
          </a:xfrm>
          <a:prstGeom prst="rect">
            <a:avLst/>
          </a:prstGeom>
        </p:spPr>
        <p:txBody>
          <a:bodyPr vert="horz" lIns="91440" tIns="45720" rIns="91440" bIns="45720" rtlCol="1" anchor="b">
            <a:no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57250" indent="-857250" algn="just">
              <a:buFont typeface="Arial" panose="020B0604020202020204" pitchFamily="34" charset="0"/>
              <a:buChar char="•"/>
            </a:pPr>
            <a:r>
              <a:rPr lang="ar-IQ" sz="3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التماثل (التناظر)  </a:t>
            </a:r>
            <a:r>
              <a:rPr lang="en-US" sz="3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ekton Pro" panose="020F0603020208020904" pitchFamily="34" charset="0"/>
              </a:rPr>
              <a:t>Symmetry</a:t>
            </a:r>
            <a:endParaRPr lang="ar-IQ" sz="36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ekton Pro" panose="020F0603020208020904" pitchFamily="34" charset="0"/>
            </a:endParaRPr>
          </a:p>
        </p:txBody>
      </p:sp>
      <p:sp>
        <p:nvSpPr>
          <p:cNvPr id="53" name="Title 1">
            <a:extLst>
              <a:ext uri="{FF2B5EF4-FFF2-40B4-BE49-F238E27FC236}">
                <a16:creationId xmlns:a16="http://schemas.microsoft.com/office/drawing/2014/main" xmlns="" id="{6417E245-DBD6-4AD0-B5D3-317E62042915}"/>
              </a:ext>
            </a:extLst>
          </p:cNvPr>
          <p:cNvSpPr txBox="1">
            <a:spLocks/>
          </p:cNvSpPr>
          <p:nvPr/>
        </p:nvSpPr>
        <p:spPr>
          <a:xfrm>
            <a:off x="1979712" y="5057863"/>
            <a:ext cx="6669258" cy="649458"/>
          </a:xfrm>
          <a:prstGeom prst="rect">
            <a:avLst/>
          </a:prstGeom>
        </p:spPr>
        <p:txBody>
          <a:bodyPr vert="horz" lIns="91440" tIns="45720" rIns="91440" bIns="45720" rtlCol="1" anchor="b">
            <a:norm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57250" indent="-857250" algn="just">
              <a:buFont typeface="Arial" panose="020B0604020202020204" pitchFamily="34" charset="0"/>
              <a:buChar char="•"/>
            </a:pPr>
            <a:r>
              <a:rPr lang="ar-IQ" sz="3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التحولات    </a:t>
            </a:r>
            <a:r>
              <a:rPr lang="en-US" sz="3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ekton Pro" panose="020F0603020208020904" pitchFamily="34" charset="0"/>
              </a:rPr>
              <a:t>Transformations</a:t>
            </a:r>
            <a:endParaRPr lang="ar-IQ" sz="36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ekton Pro" panose="020F0603020208020904" pitchFamily="34" charset="0"/>
            </a:endParaRPr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xmlns="" id="{29FBA20D-5AAC-44C0-9E2E-4BF8F2342493}"/>
              </a:ext>
            </a:extLst>
          </p:cNvPr>
          <p:cNvSpPr txBox="1">
            <a:spLocks/>
          </p:cNvSpPr>
          <p:nvPr/>
        </p:nvSpPr>
        <p:spPr>
          <a:xfrm>
            <a:off x="1979712" y="4408405"/>
            <a:ext cx="6669258" cy="649458"/>
          </a:xfrm>
          <a:prstGeom prst="rect">
            <a:avLst/>
          </a:prstGeom>
        </p:spPr>
        <p:txBody>
          <a:bodyPr vert="horz" lIns="91440" tIns="45720" rIns="91440" bIns="45720" rtlCol="1" anchor="b">
            <a:norm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57250" indent="-857250" algn="just">
              <a:buFont typeface="Arial" panose="020B0604020202020204" pitchFamily="34" charset="0"/>
              <a:buChar char="•"/>
            </a:pPr>
            <a:r>
              <a:rPr lang="ar-IQ" sz="3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العنصر المنظم   </a:t>
            </a:r>
            <a:r>
              <a:rPr lang="en-US" sz="3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ekton Pro" panose="020F0603020208020904" pitchFamily="34" charset="0"/>
              </a:rPr>
              <a:t>Datum</a:t>
            </a:r>
            <a:endParaRPr lang="ar-IQ" sz="36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ekton Pro" panose="020F0603020208020904" pitchFamily="34" charset="0"/>
            </a:endParaRPr>
          </a:p>
        </p:txBody>
      </p:sp>
      <p:sp>
        <p:nvSpPr>
          <p:cNvPr id="55" name="Title 1">
            <a:extLst>
              <a:ext uri="{FF2B5EF4-FFF2-40B4-BE49-F238E27FC236}">
                <a16:creationId xmlns:a16="http://schemas.microsoft.com/office/drawing/2014/main" xmlns="" id="{1578D5D2-EB17-4BF5-9176-DB717E74B1C2}"/>
              </a:ext>
            </a:extLst>
          </p:cNvPr>
          <p:cNvSpPr txBox="1">
            <a:spLocks/>
          </p:cNvSpPr>
          <p:nvPr/>
        </p:nvSpPr>
        <p:spPr>
          <a:xfrm>
            <a:off x="1979712" y="3758947"/>
            <a:ext cx="6669258" cy="649458"/>
          </a:xfrm>
          <a:prstGeom prst="rect">
            <a:avLst/>
          </a:prstGeom>
        </p:spPr>
        <p:txBody>
          <a:bodyPr vert="horz" lIns="91440" tIns="45720" rIns="91440" bIns="45720" rtlCol="1" anchor="b">
            <a:norm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57250" indent="-857250" algn="just">
              <a:buFont typeface="Arial" panose="020B0604020202020204" pitchFamily="34" charset="0"/>
              <a:buChar char="•"/>
            </a:pPr>
            <a:r>
              <a:rPr lang="ar-IQ" sz="3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الإيقاع    </a:t>
            </a:r>
            <a:r>
              <a:rPr lang="en-US" sz="3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ekton Pro" panose="020F0603020208020904" pitchFamily="34" charset="0"/>
              </a:rPr>
              <a:t>Rhythm</a:t>
            </a:r>
            <a:endParaRPr lang="ar-IQ" sz="36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ekton Pro" panose="020F0603020208020904" pitchFamily="34" charset="0"/>
            </a:endParaRPr>
          </a:p>
        </p:txBody>
      </p:sp>
      <p:sp>
        <p:nvSpPr>
          <p:cNvPr id="56" name="Title 1">
            <a:extLst>
              <a:ext uri="{FF2B5EF4-FFF2-40B4-BE49-F238E27FC236}">
                <a16:creationId xmlns:a16="http://schemas.microsoft.com/office/drawing/2014/main" xmlns="" id="{70385E70-362E-4B96-9B28-F04D08AB4B2C}"/>
              </a:ext>
            </a:extLst>
          </p:cNvPr>
          <p:cNvSpPr txBox="1">
            <a:spLocks/>
          </p:cNvSpPr>
          <p:nvPr/>
        </p:nvSpPr>
        <p:spPr>
          <a:xfrm>
            <a:off x="1979712" y="3072082"/>
            <a:ext cx="6669258" cy="649458"/>
          </a:xfrm>
          <a:prstGeom prst="rect">
            <a:avLst/>
          </a:prstGeom>
        </p:spPr>
        <p:txBody>
          <a:bodyPr vert="horz" lIns="91440" tIns="45720" rIns="91440" bIns="45720" rtlCol="1" anchor="b">
            <a:no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57250" indent="-857250" algn="just">
              <a:buFont typeface="Arial" panose="020B0604020202020204" pitchFamily="34" charset="0"/>
              <a:buChar char="•"/>
            </a:pPr>
            <a:r>
              <a:rPr lang="ar-IQ" sz="3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التدرج  (الهرمية)    </a:t>
            </a:r>
            <a:r>
              <a:rPr lang="en-US" sz="3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ekton Pro" panose="020F0603020208020904" pitchFamily="34" charset="0"/>
              </a:rPr>
              <a:t>Hierarchy</a:t>
            </a:r>
            <a:endParaRPr lang="ar-IQ" sz="36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ekton Pro" panose="020F06030202080209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3" grpId="0"/>
      <p:bldP spid="54" grpId="0"/>
      <p:bldP spid="55" grpId="0"/>
      <p:bldP spid="5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2522</TotalTime>
  <Words>46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AGA Granada غرناطة V2</vt:lpstr>
      <vt:lpstr>Arial</vt:lpstr>
      <vt:lpstr>Calibri</vt:lpstr>
      <vt:lpstr>Tekton Pro</vt:lpstr>
      <vt:lpstr>Times New Roman</vt:lpstr>
      <vt:lpstr>Office Theme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AutoCad 2021</dc:title>
  <dc:creator>wameedh</dc:creator>
  <cp:lastModifiedBy>wameedh</cp:lastModifiedBy>
  <cp:revision>187</cp:revision>
  <dcterms:created xsi:type="dcterms:W3CDTF">2021-10-20T16:32:18Z</dcterms:created>
  <dcterms:modified xsi:type="dcterms:W3CDTF">2022-05-15T11:59:29Z</dcterms:modified>
</cp:coreProperties>
</file>